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89" r:id="rId2"/>
    <p:sldId id="286" r:id="rId3"/>
    <p:sldId id="287" r:id="rId4"/>
    <p:sldId id="273" r:id="rId5"/>
    <p:sldId id="280" r:id="rId6"/>
    <p:sldId id="274" r:id="rId7"/>
    <p:sldId id="281" r:id="rId8"/>
    <p:sldId id="275" r:id="rId9"/>
    <p:sldId id="282" r:id="rId10"/>
    <p:sldId id="276" r:id="rId11"/>
    <p:sldId id="283" r:id="rId12"/>
    <p:sldId id="277" r:id="rId13"/>
    <p:sldId id="284" r:id="rId14"/>
    <p:sldId id="279" r:id="rId15"/>
    <p:sldId id="28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91" d="100"/>
          <a:sy n="91" d="100"/>
        </p:scale>
        <p:origin x="201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786118" y="2163867"/>
              <a:ext cx="7491935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J’apprends à nommer un nombre et écrire son suivant.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DAE9789-D55C-C5C8-6380-7771C5ED085F}"/>
              </a:ext>
            </a:extLst>
          </p:cNvPr>
          <p:cNvSpPr txBox="1"/>
          <p:nvPr/>
        </p:nvSpPr>
        <p:spPr>
          <a:xfrm>
            <a:off x="5722175" y="2652651"/>
            <a:ext cx="264997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671</a:t>
            </a:r>
            <a:endParaRPr lang="fr-FR" sz="11600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0EFBBDB-CD7E-32AA-64DE-A64A2C544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316" y="29743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468478-2A1B-D327-0460-5726665189C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AC7892-BD21-6D03-DF4F-D708756BCB6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BC6D75D-2526-6A63-3455-C2FA637F1B3E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74B594A1-7C2A-AEBF-38E7-42FC5DDA8BFF}"/>
              </a:ext>
            </a:extLst>
          </p:cNvPr>
          <p:cNvSpPr txBox="1"/>
          <p:nvPr/>
        </p:nvSpPr>
        <p:spPr>
          <a:xfrm>
            <a:off x="1577724" y="2576948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61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1305956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EC92D9-6298-CFB3-1798-0CA98699FCCA}"/>
              </a:ext>
            </a:extLst>
          </p:cNvPr>
          <p:cNvSpPr txBox="1"/>
          <p:nvPr/>
        </p:nvSpPr>
        <p:spPr>
          <a:xfrm>
            <a:off x="5990357" y="2750110"/>
            <a:ext cx="36593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olidFill>
                  <a:srgbClr val="C00000"/>
                </a:solidFill>
                <a:sym typeface="Webdings" panose="05030102010509060703" pitchFamily="18" charset="2"/>
              </a:rPr>
              <a:t>- 672</a:t>
            </a:r>
            <a:endParaRPr lang="fr-FR" sz="88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1470E3-7FCA-C9C7-FC56-77286FC85CCA}"/>
              </a:ext>
            </a:extLst>
          </p:cNvPr>
          <p:cNvSpPr txBox="1"/>
          <p:nvPr/>
        </p:nvSpPr>
        <p:spPr>
          <a:xfrm>
            <a:off x="4284691" y="2750110"/>
            <a:ext cx="26499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ym typeface="Webdings" panose="05030102010509060703" pitchFamily="18" charset="2"/>
              </a:rPr>
              <a:t>671</a:t>
            </a:r>
            <a:endParaRPr lang="fr-FR" sz="88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B5412FE4-7093-465A-2464-9EDB0ECF133C}"/>
              </a:ext>
            </a:extLst>
          </p:cNvPr>
          <p:cNvSpPr txBox="1">
            <a:spLocks/>
          </p:cNvSpPr>
          <p:nvPr/>
        </p:nvSpPr>
        <p:spPr>
          <a:xfrm>
            <a:off x="3694888" y="212682"/>
            <a:ext cx="3154322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92E77B-7219-A38D-30D4-3B7A44821DD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464BF9-B6E5-BF90-D9E0-D0B1F3DB53A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9849943-4637-9EB8-A56B-47E11EA1705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4ED2CF37-BBFF-89FF-5F30-E150B018BE1D}"/>
              </a:ext>
            </a:extLst>
          </p:cNvPr>
          <p:cNvSpPr txBox="1"/>
          <p:nvPr/>
        </p:nvSpPr>
        <p:spPr>
          <a:xfrm>
            <a:off x="269679" y="2406032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61</a:t>
            </a:r>
            <a:endParaRPr lang="fr-FR" sz="116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CE4794A-6891-D88B-758B-4A63B381FBD2}"/>
              </a:ext>
            </a:extLst>
          </p:cNvPr>
          <p:cNvSpPr txBox="1"/>
          <p:nvPr/>
        </p:nvSpPr>
        <p:spPr>
          <a:xfrm>
            <a:off x="1931693" y="2406032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-62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3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102145-1C3C-F2F8-6A76-524EFD611DDD}"/>
              </a:ext>
            </a:extLst>
          </p:cNvPr>
          <p:cNvSpPr txBox="1"/>
          <p:nvPr/>
        </p:nvSpPr>
        <p:spPr>
          <a:xfrm>
            <a:off x="5200970" y="2490281"/>
            <a:ext cx="29124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780</a:t>
            </a:r>
            <a:endParaRPr lang="fr-FR" sz="11600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79D9880-E4D9-891E-B569-492304236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316" y="29743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F6FA40-A38B-1F8A-AB66-66B0B21520B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C88AB8-23B6-5891-E1A0-F433B694B3E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00825EF-8738-92DE-CD07-3738C331964D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1B5E031F-C98D-1585-C7CA-E09A41AB347E}"/>
              </a:ext>
            </a:extLst>
          </p:cNvPr>
          <p:cNvSpPr txBox="1"/>
          <p:nvPr/>
        </p:nvSpPr>
        <p:spPr>
          <a:xfrm>
            <a:off x="1299341" y="2490281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78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1995800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930204D-B94A-2D61-8D49-450CDFC25443}"/>
              </a:ext>
            </a:extLst>
          </p:cNvPr>
          <p:cNvSpPr txBox="1"/>
          <p:nvPr/>
        </p:nvSpPr>
        <p:spPr>
          <a:xfrm>
            <a:off x="6353276" y="3011574"/>
            <a:ext cx="29124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olidFill>
                  <a:srgbClr val="C00000"/>
                </a:solidFill>
                <a:sym typeface="Webdings" panose="05030102010509060703" pitchFamily="18" charset="2"/>
              </a:rPr>
              <a:t>-781</a:t>
            </a:r>
            <a:endParaRPr lang="fr-FR" sz="88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20F4201-2F29-8540-104C-02414A00F73B}"/>
              </a:ext>
            </a:extLst>
          </p:cNvPr>
          <p:cNvSpPr txBox="1"/>
          <p:nvPr/>
        </p:nvSpPr>
        <p:spPr>
          <a:xfrm>
            <a:off x="4224727" y="3011574"/>
            <a:ext cx="29124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ym typeface="Webdings" panose="05030102010509060703" pitchFamily="18" charset="2"/>
              </a:rPr>
              <a:t>780</a:t>
            </a:r>
            <a:endParaRPr lang="fr-FR" sz="88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3806965C-CF5F-988F-4DBB-B65404F83725}"/>
              </a:ext>
            </a:extLst>
          </p:cNvPr>
          <p:cNvSpPr txBox="1">
            <a:spLocks/>
          </p:cNvSpPr>
          <p:nvPr/>
        </p:nvSpPr>
        <p:spPr>
          <a:xfrm>
            <a:off x="3694888" y="212682"/>
            <a:ext cx="3154322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19AC88-E18A-9D2A-B118-FB2BEB93B0B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628699-E958-8994-334D-0DF54C60CF0D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7FE9D64-A691-C68F-F6BE-644E387CBFE9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C54ADF01-A921-DBF9-7F76-2B55D7AD8487}"/>
              </a:ext>
            </a:extLst>
          </p:cNvPr>
          <p:cNvSpPr txBox="1"/>
          <p:nvPr/>
        </p:nvSpPr>
        <p:spPr>
          <a:xfrm>
            <a:off x="333666" y="2705134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78</a:t>
            </a:r>
            <a:endParaRPr lang="fr-FR" sz="116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4897A93-2CBC-99FC-BB28-FF4D1FA50154}"/>
              </a:ext>
            </a:extLst>
          </p:cNvPr>
          <p:cNvSpPr txBox="1"/>
          <p:nvPr/>
        </p:nvSpPr>
        <p:spPr>
          <a:xfrm>
            <a:off x="2007556" y="2705134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-79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74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833" y="24698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nombres manquants.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994BBD6-F408-B3EC-42F5-C22A187DE9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87E3C5-E9DB-76EF-DB6E-E4B75FA5BC1B}"/>
              </a:ext>
            </a:extLst>
          </p:cNvPr>
          <p:cNvSpPr txBox="1"/>
          <p:nvPr/>
        </p:nvSpPr>
        <p:spPr>
          <a:xfrm>
            <a:off x="-236984" y="4756843"/>
            <a:ext cx="9310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spc="160" dirty="0">
                <a:sym typeface="Webdings" panose="05030102010509060703" pitchFamily="18" charset="2"/>
              </a:rPr>
              <a:t>… -290 - 291 - 292 -  …  - 294 - …</a:t>
            </a:r>
            <a:endParaRPr lang="fr-FR" sz="4800" spc="16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8BF0A2-47C3-CDC1-2AA7-C5E1F7E9DF4A}"/>
              </a:ext>
            </a:extLst>
          </p:cNvPr>
          <p:cNvSpPr/>
          <p:nvPr/>
        </p:nvSpPr>
        <p:spPr>
          <a:xfrm>
            <a:off x="-7826961" y="2544132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592071-8FFB-7060-7601-ACB18A212CA3}"/>
              </a:ext>
            </a:extLst>
          </p:cNvPr>
          <p:cNvSpPr/>
          <p:nvPr/>
        </p:nvSpPr>
        <p:spPr>
          <a:xfrm>
            <a:off x="88292" y="361341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8CE58-2163-4E34-168D-47E8793335F5}"/>
              </a:ext>
            </a:extLst>
          </p:cNvPr>
          <p:cNvSpPr/>
          <p:nvPr/>
        </p:nvSpPr>
        <p:spPr>
          <a:xfrm>
            <a:off x="88292" y="471215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B8F73F6-34FC-3D4F-D44B-DE3E6097A2CD}"/>
              </a:ext>
            </a:extLst>
          </p:cNvPr>
          <p:cNvCxnSpPr>
            <a:cxnSpLocks/>
          </p:cNvCxnSpPr>
          <p:nvPr/>
        </p:nvCxnSpPr>
        <p:spPr>
          <a:xfrm>
            <a:off x="88292" y="3534104"/>
            <a:ext cx="907333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B5385E4A-4C8C-37AC-8DBF-EAD11AA38A87}"/>
              </a:ext>
            </a:extLst>
          </p:cNvPr>
          <p:cNvSpPr txBox="1"/>
          <p:nvPr/>
        </p:nvSpPr>
        <p:spPr>
          <a:xfrm>
            <a:off x="88292" y="1410910"/>
            <a:ext cx="931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…-61-62-63-…-65-…-… 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620720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1706" y="200536"/>
            <a:ext cx="2795399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22CFD54-B5C8-B16E-8691-68F0B32FF8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2360749-C77A-4500-0692-873E74EA7CA0}"/>
              </a:ext>
            </a:extLst>
          </p:cNvPr>
          <p:cNvSpPr txBox="1"/>
          <p:nvPr/>
        </p:nvSpPr>
        <p:spPr>
          <a:xfrm>
            <a:off x="0" y="4773933"/>
            <a:ext cx="9310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spc="160" dirty="0">
                <a:sym typeface="Webdings" panose="05030102010509060703" pitchFamily="18" charset="2"/>
              </a:rPr>
              <a:t>… -290 - 291 - 292 -  …  -294 - …</a:t>
            </a:r>
            <a:endParaRPr lang="fr-FR" sz="4800" spc="16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970463B-906C-C5B2-D9F3-9F6223B6E6E6}"/>
              </a:ext>
            </a:extLst>
          </p:cNvPr>
          <p:cNvSpPr txBox="1"/>
          <p:nvPr/>
        </p:nvSpPr>
        <p:spPr>
          <a:xfrm>
            <a:off x="0" y="4769774"/>
            <a:ext cx="114880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289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B15BE6B-C25E-F99B-F84E-FF24572151CE}"/>
              </a:ext>
            </a:extLst>
          </p:cNvPr>
          <p:cNvSpPr txBox="1"/>
          <p:nvPr/>
        </p:nvSpPr>
        <p:spPr>
          <a:xfrm>
            <a:off x="5608369" y="4769773"/>
            <a:ext cx="114880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293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D47341-D69C-6EB9-3931-B3E17EB2ED20}"/>
              </a:ext>
            </a:extLst>
          </p:cNvPr>
          <p:cNvSpPr txBox="1"/>
          <p:nvPr/>
        </p:nvSpPr>
        <p:spPr>
          <a:xfrm>
            <a:off x="8157209" y="4769772"/>
            <a:ext cx="972458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295</a:t>
            </a:r>
            <a:endParaRPr lang="fr-FR" sz="4800" dirty="0">
              <a:solidFill>
                <a:srgbClr val="C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6F8498-792D-BE7D-7133-9532EA7D2227}"/>
              </a:ext>
            </a:extLst>
          </p:cNvPr>
          <p:cNvSpPr/>
          <p:nvPr/>
        </p:nvSpPr>
        <p:spPr>
          <a:xfrm>
            <a:off x="88292" y="361341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39E826-0A97-36BF-A9F6-5E06ADAA120F}"/>
              </a:ext>
            </a:extLst>
          </p:cNvPr>
          <p:cNvSpPr/>
          <p:nvPr/>
        </p:nvSpPr>
        <p:spPr>
          <a:xfrm>
            <a:off x="88292" y="471215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E14F9A0-7DCF-7BF1-9CE1-F02CD78E3A76}"/>
              </a:ext>
            </a:extLst>
          </p:cNvPr>
          <p:cNvCxnSpPr>
            <a:cxnSpLocks/>
          </p:cNvCxnSpPr>
          <p:nvPr/>
        </p:nvCxnSpPr>
        <p:spPr>
          <a:xfrm>
            <a:off x="56332" y="3525557"/>
            <a:ext cx="907333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3BF713B0-401C-F9DF-6723-E4C1CF1D51A7}"/>
              </a:ext>
            </a:extLst>
          </p:cNvPr>
          <p:cNvSpPr txBox="1"/>
          <p:nvPr/>
        </p:nvSpPr>
        <p:spPr>
          <a:xfrm>
            <a:off x="56332" y="1536555"/>
            <a:ext cx="931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ym typeface="Webdings" panose="05030102010509060703" pitchFamily="18" charset="2"/>
              </a:rPr>
              <a:t>…-61-62-63-…-65-…-… </a:t>
            </a:r>
            <a:endParaRPr lang="fr-FR" sz="7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1A371A0-B9B6-FBFD-C555-ADB92CC4DAB5}"/>
              </a:ext>
            </a:extLst>
          </p:cNvPr>
          <p:cNvSpPr txBox="1"/>
          <p:nvPr/>
        </p:nvSpPr>
        <p:spPr>
          <a:xfrm>
            <a:off x="267218" y="1536554"/>
            <a:ext cx="1001848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7200" dirty="0">
                <a:solidFill>
                  <a:srgbClr val="C00000"/>
                </a:solidFill>
                <a:sym typeface="Webdings" panose="05030102010509060703" pitchFamily="18" charset="2"/>
              </a:rPr>
              <a:t>60</a:t>
            </a:r>
            <a:endParaRPr lang="fr-FR" sz="7200" dirty="0">
              <a:solidFill>
                <a:srgbClr val="C00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89D9BBE-7EE4-4F79-37E6-10709003B0BF}"/>
              </a:ext>
            </a:extLst>
          </p:cNvPr>
          <p:cNvSpPr txBox="1"/>
          <p:nvPr/>
        </p:nvSpPr>
        <p:spPr>
          <a:xfrm>
            <a:off x="5035160" y="1582720"/>
            <a:ext cx="883986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  <a:sym typeface="Webdings" panose="05030102010509060703" pitchFamily="18" charset="2"/>
              </a:rPr>
              <a:t>64</a:t>
            </a:r>
            <a:endParaRPr lang="fr-FR" sz="6600" dirty="0">
              <a:solidFill>
                <a:srgbClr val="C0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EC268F7-B2FC-7993-B32F-059C11DFB26D}"/>
              </a:ext>
            </a:extLst>
          </p:cNvPr>
          <p:cNvSpPr txBox="1"/>
          <p:nvPr/>
        </p:nvSpPr>
        <p:spPr>
          <a:xfrm>
            <a:off x="7146988" y="1589232"/>
            <a:ext cx="883986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  <a:sym typeface="Webdings" panose="05030102010509060703" pitchFamily="18" charset="2"/>
              </a:rPr>
              <a:t>66</a:t>
            </a:r>
            <a:endParaRPr lang="fr-FR" sz="6600" dirty="0">
              <a:solidFill>
                <a:srgbClr val="C0000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0FD1F25-A2D7-D91C-68CE-7CB6C0766B62}"/>
              </a:ext>
            </a:extLst>
          </p:cNvPr>
          <p:cNvSpPr txBox="1"/>
          <p:nvPr/>
        </p:nvSpPr>
        <p:spPr>
          <a:xfrm>
            <a:off x="8212849" y="1589232"/>
            <a:ext cx="883986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6600">
                <a:solidFill>
                  <a:srgbClr val="C00000"/>
                </a:solidFill>
                <a:sym typeface="Webdings" panose="05030102010509060703" pitchFamily="18" charset="2"/>
              </a:rPr>
              <a:t>67</a:t>
            </a:r>
            <a:endParaRPr lang="fr-FR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316" y="29743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5985766" y="2490281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95</a:t>
            </a:r>
            <a:endParaRPr lang="fr-FR" sz="1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F2E746-0EE5-ECD7-CD0B-D6E125D635D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651073-2288-E96B-EA74-DDF583A9340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451A2CC-5F0E-69A8-94CF-F7AF065AF14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037AC726-47C4-C859-CD86-3CDC2B648ACC}"/>
              </a:ext>
            </a:extLst>
          </p:cNvPr>
          <p:cNvSpPr txBox="1"/>
          <p:nvPr/>
        </p:nvSpPr>
        <p:spPr>
          <a:xfrm>
            <a:off x="1191730" y="2490281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15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88851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4888" y="212682"/>
            <a:ext cx="3154322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4917542" y="2568402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95</a:t>
            </a:r>
            <a:endParaRPr lang="fr-FR" sz="11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D1574C5-6751-E5BE-1EA7-0642879AFC4E}"/>
              </a:ext>
            </a:extLst>
          </p:cNvPr>
          <p:cNvSpPr txBox="1"/>
          <p:nvPr/>
        </p:nvSpPr>
        <p:spPr>
          <a:xfrm>
            <a:off x="6579556" y="2568402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-96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37E4A34-52B8-E034-6A8B-C8A3B3347BDD}"/>
              </a:ext>
            </a:extLst>
          </p:cNvPr>
          <p:cNvSpPr txBox="1">
            <a:spLocks/>
          </p:cNvSpPr>
          <p:nvPr/>
        </p:nvSpPr>
        <p:spPr>
          <a:xfrm>
            <a:off x="8263295" y="6490151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F33077-D9CD-DED3-305D-5BCBADC5B23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3903D7-E642-6126-9483-BAEA8BA09F1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791FC73-0F1D-20A6-7961-68F84511958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D5DB600B-7501-7E9B-C0EA-9B7AC8B5906B}"/>
              </a:ext>
            </a:extLst>
          </p:cNvPr>
          <p:cNvSpPr txBox="1"/>
          <p:nvPr/>
        </p:nvSpPr>
        <p:spPr>
          <a:xfrm>
            <a:off x="215046" y="2490281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15</a:t>
            </a:r>
            <a:endParaRPr lang="fr-FR" sz="116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1B2235-B42F-6898-E3A4-4BBA6435C802}"/>
              </a:ext>
            </a:extLst>
          </p:cNvPr>
          <p:cNvSpPr txBox="1"/>
          <p:nvPr/>
        </p:nvSpPr>
        <p:spPr>
          <a:xfrm>
            <a:off x="1877060" y="2490281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-16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14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5560826" y="2551310"/>
            <a:ext cx="247834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127</a:t>
            </a:r>
            <a:endParaRPr lang="fr-FR" sz="11600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F2B70889-DA38-DADF-2C01-F68B4F791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316" y="29743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A43B64-2A6A-6793-F570-8C5278DD296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BFE4B8-7DD2-2091-00FC-DDD490288E8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5E626F0-C392-5892-C6BD-423253626F71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7ABE6DE7-9814-4ECD-F519-9C097ECA0AEA}"/>
              </a:ext>
            </a:extLst>
          </p:cNvPr>
          <p:cNvSpPr txBox="1"/>
          <p:nvPr/>
        </p:nvSpPr>
        <p:spPr>
          <a:xfrm>
            <a:off x="1191730" y="2551309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27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D1574C5-6751-E5BE-1EA7-0642879AFC4E}"/>
              </a:ext>
            </a:extLst>
          </p:cNvPr>
          <p:cNvSpPr txBox="1"/>
          <p:nvPr/>
        </p:nvSpPr>
        <p:spPr>
          <a:xfrm>
            <a:off x="6111483" y="2996292"/>
            <a:ext cx="32013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olidFill>
                  <a:srgbClr val="C00000"/>
                </a:solidFill>
                <a:sym typeface="Webdings" panose="05030102010509060703" pitchFamily="18" charset="2"/>
              </a:rPr>
              <a:t>-128</a:t>
            </a:r>
            <a:endParaRPr lang="fr-FR" sz="8800" dirty="0">
              <a:solidFill>
                <a:srgbClr val="C0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4F9C579-D206-AEB6-AF54-651D0DF34D4C}"/>
              </a:ext>
            </a:extLst>
          </p:cNvPr>
          <p:cNvSpPr txBox="1"/>
          <p:nvPr/>
        </p:nvSpPr>
        <p:spPr>
          <a:xfrm>
            <a:off x="4572000" y="2996292"/>
            <a:ext cx="24783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ym typeface="Webdings" panose="05030102010509060703" pitchFamily="18" charset="2"/>
              </a:rPr>
              <a:t>127</a:t>
            </a:r>
            <a:endParaRPr lang="fr-FR" sz="88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3E598365-9CB4-8B7C-D5E4-77A93600DC7F}"/>
              </a:ext>
            </a:extLst>
          </p:cNvPr>
          <p:cNvSpPr txBox="1">
            <a:spLocks/>
          </p:cNvSpPr>
          <p:nvPr/>
        </p:nvSpPr>
        <p:spPr>
          <a:xfrm>
            <a:off x="3694888" y="212682"/>
            <a:ext cx="3154322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CC591D-B19A-46C7-4EA5-157709A6CA2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87ABE1-01C9-16F9-A536-DA121DB826A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FFE478E-18F2-94EF-37F1-C302EF694B1B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6B881E0D-9ED9-FF2A-01E1-86D7943F9436}"/>
              </a:ext>
            </a:extLst>
          </p:cNvPr>
          <p:cNvSpPr txBox="1"/>
          <p:nvPr/>
        </p:nvSpPr>
        <p:spPr>
          <a:xfrm>
            <a:off x="249553" y="2696589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27</a:t>
            </a:r>
            <a:endParaRPr lang="fr-FR" sz="116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D929F2B-E45E-221D-7833-D5F0D0D38BEB}"/>
              </a:ext>
            </a:extLst>
          </p:cNvPr>
          <p:cNvSpPr txBox="1"/>
          <p:nvPr/>
        </p:nvSpPr>
        <p:spPr>
          <a:xfrm>
            <a:off x="1911567" y="2696589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-28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5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5634390" y="2725754"/>
            <a:ext cx="247072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304</a:t>
            </a:r>
            <a:endParaRPr lang="fr-FR" sz="11600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C26549D-35CF-8A1E-7D3D-E5592D73B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316" y="29743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1A102C-CB12-0FBB-F5D3-BDBE5373E6C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C25460-D335-570B-AFE3-328C96DE71B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EC457E7-C94A-840E-26C7-A67C33B30405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32D685F1-B586-7787-D5A6-2AC9268DBD51}"/>
              </a:ext>
            </a:extLst>
          </p:cNvPr>
          <p:cNvSpPr txBox="1"/>
          <p:nvPr/>
        </p:nvSpPr>
        <p:spPr>
          <a:xfrm>
            <a:off x="1443316" y="2725753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34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2158682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AF4B67-2E30-2AE1-882C-F6C4842E46B3}"/>
              </a:ext>
            </a:extLst>
          </p:cNvPr>
          <p:cNvSpPr txBox="1"/>
          <p:nvPr/>
        </p:nvSpPr>
        <p:spPr>
          <a:xfrm>
            <a:off x="6015629" y="2934662"/>
            <a:ext cx="35290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olidFill>
                  <a:srgbClr val="C00000"/>
                </a:solidFill>
                <a:sym typeface="Webdings" panose="05030102010509060703" pitchFamily="18" charset="2"/>
              </a:rPr>
              <a:t>- 305</a:t>
            </a:r>
            <a:endParaRPr lang="fr-FR" sz="88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CF96994-A2AF-38BB-28C3-A4FE40935C57}"/>
              </a:ext>
            </a:extLst>
          </p:cNvPr>
          <p:cNvSpPr txBox="1"/>
          <p:nvPr/>
        </p:nvSpPr>
        <p:spPr>
          <a:xfrm>
            <a:off x="4378485" y="2934662"/>
            <a:ext cx="24707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ym typeface="Webdings" panose="05030102010509060703" pitchFamily="18" charset="2"/>
              </a:rPr>
              <a:t>304</a:t>
            </a:r>
            <a:endParaRPr lang="fr-FR" sz="88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CDAFAEC6-EFE0-4E9C-8DED-5620E92A0871}"/>
              </a:ext>
            </a:extLst>
          </p:cNvPr>
          <p:cNvSpPr txBox="1">
            <a:spLocks/>
          </p:cNvSpPr>
          <p:nvPr/>
        </p:nvSpPr>
        <p:spPr>
          <a:xfrm>
            <a:off x="3694888" y="212682"/>
            <a:ext cx="3154322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9CBECC-4A19-838F-941C-CF4D2593688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D9E4EC-DBE4-9A57-9BA4-11B13EACECD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AD0C32A-99FB-3D96-5217-90E080907079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D281D689-8DD9-7553-A68F-06FDBF997083}"/>
              </a:ext>
            </a:extLst>
          </p:cNvPr>
          <p:cNvSpPr txBox="1"/>
          <p:nvPr/>
        </p:nvSpPr>
        <p:spPr>
          <a:xfrm>
            <a:off x="367073" y="2611131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34</a:t>
            </a:r>
            <a:endParaRPr lang="fr-FR" sz="116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6B7D7CB-A557-BB88-E999-6DC7754DE861}"/>
              </a:ext>
            </a:extLst>
          </p:cNvPr>
          <p:cNvSpPr txBox="1"/>
          <p:nvPr/>
        </p:nvSpPr>
        <p:spPr>
          <a:xfrm>
            <a:off x="2029087" y="2611131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-35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18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6FF190-0BD3-B061-30FA-6417E5D3D72E}"/>
              </a:ext>
            </a:extLst>
          </p:cNvPr>
          <p:cNvSpPr txBox="1"/>
          <p:nvPr/>
        </p:nvSpPr>
        <p:spPr>
          <a:xfrm>
            <a:off x="5386666" y="2584284"/>
            <a:ext cx="275665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523</a:t>
            </a:r>
            <a:endParaRPr lang="fr-FR" sz="11600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8F3B611-EF9F-E7A6-C553-E3486A711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316" y="29743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7FB0F8-F968-2E0D-3A6F-A55B3A4171A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892B0C-9304-5054-5249-F34BF701934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9BC164F-49E9-68DF-7A58-2B78EFB99452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0E264DBF-6B11-2F61-9FC9-65E8FF02F54E}"/>
              </a:ext>
            </a:extLst>
          </p:cNvPr>
          <p:cNvSpPr txBox="1"/>
          <p:nvPr/>
        </p:nvSpPr>
        <p:spPr>
          <a:xfrm>
            <a:off x="1398515" y="2584284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53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1732334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9CE7140-0720-7270-40B4-0423C7CF6768}"/>
              </a:ext>
            </a:extLst>
          </p:cNvPr>
          <p:cNvSpPr txBox="1"/>
          <p:nvPr/>
        </p:nvSpPr>
        <p:spPr>
          <a:xfrm>
            <a:off x="5761285" y="3003027"/>
            <a:ext cx="39710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olidFill>
                  <a:srgbClr val="C00000"/>
                </a:solidFill>
                <a:sym typeface="Webdings" panose="05030102010509060703" pitchFamily="18" charset="2"/>
              </a:rPr>
              <a:t>- 524</a:t>
            </a:r>
            <a:endParaRPr lang="fr-FR" sz="88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0719587-3B55-9E0D-9DFF-F43E56D6F810}"/>
              </a:ext>
            </a:extLst>
          </p:cNvPr>
          <p:cNvSpPr txBox="1"/>
          <p:nvPr/>
        </p:nvSpPr>
        <p:spPr>
          <a:xfrm>
            <a:off x="4216780" y="3003027"/>
            <a:ext cx="27566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>
                <a:sym typeface="Webdings" panose="05030102010509060703" pitchFamily="18" charset="2"/>
              </a:rPr>
              <a:t>523</a:t>
            </a:r>
            <a:endParaRPr lang="fr-FR" sz="88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E331011-DC02-ACE9-501B-F70FE6F73268}"/>
              </a:ext>
            </a:extLst>
          </p:cNvPr>
          <p:cNvSpPr txBox="1">
            <a:spLocks/>
          </p:cNvSpPr>
          <p:nvPr/>
        </p:nvSpPr>
        <p:spPr>
          <a:xfrm>
            <a:off x="3694888" y="212682"/>
            <a:ext cx="3154322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531325-B15B-F9F9-9B86-6B6F6C3B4BB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982878-C3D6-6060-C159-0F075732370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D113745-1C67-105F-92FE-BD3B400352B7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C908F2B2-3A60-7CBC-FAA2-AAC5093E41F7}"/>
              </a:ext>
            </a:extLst>
          </p:cNvPr>
          <p:cNvSpPr txBox="1"/>
          <p:nvPr/>
        </p:nvSpPr>
        <p:spPr>
          <a:xfrm>
            <a:off x="269679" y="2713680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ym typeface="Webdings" panose="05030102010509060703" pitchFamily="18" charset="2"/>
              </a:rPr>
              <a:t>53</a:t>
            </a:r>
            <a:endParaRPr lang="fr-FR" sz="116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9DCC067-50EB-5C9F-ACAC-BD8DCB078485}"/>
              </a:ext>
            </a:extLst>
          </p:cNvPr>
          <p:cNvSpPr txBox="1"/>
          <p:nvPr/>
        </p:nvSpPr>
        <p:spPr>
          <a:xfrm>
            <a:off x="1931693" y="2713680"/>
            <a:ext cx="234939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-54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3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171</TotalTime>
  <Words>204</Words>
  <Application>Microsoft Office PowerPoint</Application>
  <PresentationFormat>Affichage à l'écran (4:3)</PresentationFormat>
  <Paragraphs>105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Nomme le nombre et écris le suivant. </vt:lpstr>
      <vt:lpstr>Correction</vt:lpstr>
      <vt:lpstr>Nomme le nombre et écris le suivant. </vt:lpstr>
      <vt:lpstr>Présentation PowerPoint</vt:lpstr>
      <vt:lpstr>Nomme le nombre et écris le suivant. </vt:lpstr>
      <vt:lpstr>Présentation PowerPoint</vt:lpstr>
      <vt:lpstr>Nomme le nombre et écris le suivant. </vt:lpstr>
      <vt:lpstr>Présentation PowerPoint</vt:lpstr>
      <vt:lpstr>Nomme le nombre et écris le suivant. </vt:lpstr>
      <vt:lpstr>Présentation PowerPoint</vt:lpstr>
      <vt:lpstr>Nomme le nombre et écris le suivant. </vt:lpstr>
      <vt:lpstr>Présentation PowerPoint</vt:lpstr>
      <vt:lpstr>Écris les nombres manquants.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35</cp:revision>
  <dcterms:created xsi:type="dcterms:W3CDTF">2023-02-07T14:55:57Z</dcterms:created>
  <dcterms:modified xsi:type="dcterms:W3CDTF">2025-08-06T08:22:54Z</dcterms:modified>
</cp:coreProperties>
</file>